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FC82A2C-0840-42CF-B67C-F4DA2DB5A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5BAF318D-F697-4DD4-872C-791588D0A9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723D043-0E87-4446-9C12-8066D2121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15BD4-4282-4157-8935-647D4195C7B4}" type="datetimeFigureOut">
              <a:rPr lang="nb-NO" smtClean="0"/>
              <a:t>01.03.2021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3553C3B-8449-4A7D-AD4F-B3B57D821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C5BA5BB-3695-4392-A439-18ED30ACF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0B23B-ED07-46C8-9D4F-007FDDA63B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38390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707980A-A592-4A1E-88A8-4A68337BA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992337E2-E499-4F0A-B14F-FEFB137566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C206241-05AD-4AC6-9323-495E10DA6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15BD4-4282-4157-8935-647D4195C7B4}" type="datetimeFigureOut">
              <a:rPr lang="nb-NO" smtClean="0"/>
              <a:t>01.03.2021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87CED7E-9049-45FC-8AFF-5CF072244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67BAAE5-9F2C-4E20-81C9-D228A947C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0B23B-ED07-46C8-9D4F-007FDDA63B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4171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46593B20-1747-4CD4-835F-C414F5D2D2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8F06E2D-6433-4B19-9082-B1F0ABC18F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74AD7FB-4A20-4809-AA9F-00D71A1A0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15BD4-4282-4157-8935-647D4195C7B4}" type="datetimeFigureOut">
              <a:rPr lang="nb-NO" smtClean="0"/>
              <a:t>01.03.2021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D4A87CB-FE1B-47C8-8174-4205730F6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7C71298-54CE-472A-B328-CE4B1B33D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0B23B-ED07-46C8-9D4F-007FDDA63B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08824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7F0FEC9-E97D-4ECC-8A31-F3E392A2F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11BFEEE-5B78-413D-87AB-50D9D4D25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9D3DFCE-377B-4806-814A-2C7659D8B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15BD4-4282-4157-8935-647D4195C7B4}" type="datetimeFigureOut">
              <a:rPr lang="nb-NO" smtClean="0"/>
              <a:t>01.03.2021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1A11BB4-30E6-47C7-A001-F364EDD55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82C8444-BF8F-49AD-8525-CAB01C7A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0B23B-ED07-46C8-9D4F-007FDDA63B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90934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A7EF97F-713E-4DC7-922A-1BE2D90AD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AEED7A3-AD8D-450A-B4A4-782A2F580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6322495-84D5-475A-91A5-705F33D53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15BD4-4282-4157-8935-647D4195C7B4}" type="datetimeFigureOut">
              <a:rPr lang="nb-NO" smtClean="0"/>
              <a:t>01.03.2021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2A5B33A-4998-45F1-92A3-87E6FE986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5F58E4E-B523-4254-AEB0-683662D86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0B23B-ED07-46C8-9D4F-007FDDA63B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86805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A58485-9EEF-4F92-8FF7-180947EA1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2AAB0C2-06EF-492B-BE47-42714F82B4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25DAB6A-9AB1-4CA7-94A7-0AADD916D8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ADF43FD-9B1F-4A9F-9E84-41CB7B49B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15BD4-4282-4157-8935-647D4195C7B4}" type="datetimeFigureOut">
              <a:rPr lang="nb-NO" smtClean="0"/>
              <a:t>01.03.2021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A3058CE-CA21-432C-9058-5201E03CE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AAE15F2-8E6A-4BC1-8289-CD6DF652B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0B23B-ED07-46C8-9D4F-007FDDA63B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40342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C2F9906-6F53-49B0-80C2-CACFB6C0B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9A1A46D-79A2-4DEC-AAE3-8385F66840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6013F271-66DA-47CF-93C2-6294823A85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E98FC45-3A2D-450A-AA20-CEEE267076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CD5E120C-35FA-4E46-87D1-D01FED6F6C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9525277A-FD07-492B-A9BE-3150C21CD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15BD4-4282-4157-8935-647D4195C7B4}" type="datetimeFigureOut">
              <a:rPr lang="nb-NO" smtClean="0"/>
              <a:t>01.03.2021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8B3902F6-15D6-4843-98A6-994600FFF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21403970-1037-4D20-A3F8-916B9BE5C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0B23B-ED07-46C8-9D4F-007FDDA63B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4598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B22C79D-8672-4CD9-B92B-8529E80FF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7527DD2-56E0-4A38-9681-94F36D999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15BD4-4282-4157-8935-647D4195C7B4}" type="datetimeFigureOut">
              <a:rPr lang="nb-NO" smtClean="0"/>
              <a:t>01.03.2021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674710C-134D-49DD-A037-63CAD6A68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B131DA5C-A19E-48C1-AC4C-5B8DFF691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0B23B-ED07-46C8-9D4F-007FDDA63B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85681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8350604F-305D-43AF-BD07-6E4CC2529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15BD4-4282-4157-8935-647D4195C7B4}" type="datetimeFigureOut">
              <a:rPr lang="nb-NO" smtClean="0"/>
              <a:t>01.03.2021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7ADE5E2-FDA3-4FF0-A00A-F9230E7F8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58906BB4-9C2F-43B8-9B98-2FCF5A20F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0B23B-ED07-46C8-9D4F-007FDDA63B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6713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1C61FD3-F5B3-46D3-8EFA-DADCCC915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13313F7-EE04-423C-817F-C5AA9C0A4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4EF8C80-EC5B-4CDB-84F6-40494FFFB9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94BFA6B-B57A-45AA-A7BF-9A6B40861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15BD4-4282-4157-8935-647D4195C7B4}" type="datetimeFigureOut">
              <a:rPr lang="nb-NO" smtClean="0"/>
              <a:t>01.03.2021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D2136D2-FDB1-48A7-AADD-C56F752BD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AD5C5EE-B654-4A3C-B476-086ECE626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0B23B-ED07-46C8-9D4F-007FDDA63B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93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91694E-A209-41E2-BCE9-7C5398AE1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95D4D1AB-6361-4CA2-B6B4-DB8960EC83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6DBC401-178A-48F7-9A53-1414643A3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EDCF14C-0AEA-4B63-A14C-DDA910121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15BD4-4282-4157-8935-647D4195C7B4}" type="datetimeFigureOut">
              <a:rPr lang="nb-NO" smtClean="0"/>
              <a:t>01.03.2021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A38B6DE-F741-4738-96A0-B1D72CCD9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464201D-2732-49FE-BA65-92CE50180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0B23B-ED07-46C8-9D4F-007FDDA63B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65511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CF8C8CBF-C6D8-4FB3-A1F1-09617DE68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6E12E88-C4B6-47D1-B4E9-C2BE871075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FFEBB85-437F-4D7B-BB9E-0D4E8ECB50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15BD4-4282-4157-8935-647D4195C7B4}" type="datetimeFigureOut">
              <a:rPr lang="nb-NO" smtClean="0"/>
              <a:t>01.03.2021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F690A3B-842A-4930-B0FE-95EF567602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7D06231-B6AC-44B3-AAE9-90F5EC6FBE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0B23B-ED07-46C8-9D4F-007FDDA63B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29948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D4BD491-354B-4FCC-BE20-02BE15D2D4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err="1"/>
              <a:t>Lorem</a:t>
            </a:r>
            <a:r>
              <a:rPr lang="nb-NO" dirty="0"/>
              <a:t> </a:t>
            </a:r>
            <a:r>
              <a:rPr lang="nb-NO" dirty="0" err="1"/>
              <a:t>Ipsum</a:t>
            </a: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19658480-E708-45C4-9C36-E40B8C6F77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pPr algn="l" fontAlgn="base"/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Lorem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ipsum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dolor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sit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amet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,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consectetuer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adipiscing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elit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.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Donec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odio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.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Quisque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volutpat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mattis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eros.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Nullam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malesuada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erat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ut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turpis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.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Suspendisse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urna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nibh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,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viverra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non, semper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suscipit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,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posuere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a,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pede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.</a:t>
            </a:r>
          </a:p>
          <a:p>
            <a:pPr algn="l" fontAlgn="base"/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Donec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nec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justo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eget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felis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facilisis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fermentum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.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Aliquam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porttitor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mauris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sit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amet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orci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.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Aenean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dignissim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pellentesque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felis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.</a:t>
            </a:r>
          </a:p>
          <a:p>
            <a:pPr algn="l" fontAlgn="base"/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Morbi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in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sem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quis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dui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placerat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ornare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.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Pellentesque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odio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nisi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,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euismod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in,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pharetra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a,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ultricies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in,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diam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. Sed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arcu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. Cras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consequat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.</a:t>
            </a:r>
          </a:p>
          <a:p>
            <a:pPr algn="l" fontAlgn="base"/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Praesent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dapibus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,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neque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id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cursus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faucibus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,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tortor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neque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egestas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auguae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,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eu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vulputate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magna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eros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eu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erat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.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Aliquam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erat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volutpat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. Nam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dui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mi,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tincidunt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quis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,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accumsan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porttitor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,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facilisis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luctus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,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metus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.</a:t>
            </a:r>
          </a:p>
          <a:p>
            <a:pPr algn="l" fontAlgn="base"/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Phasellus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ultrices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nulla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quis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nibh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.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Quisque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a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lectus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.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Donec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consectetuer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ligula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vulputate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sem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tristique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cursus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. Nam nulla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quam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,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gravida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non,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commodo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a,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sodales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sit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amet</a:t>
            </a:r>
            <a:r>
              <a:rPr lang="nb-NO" b="0" i="0" dirty="0">
                <a:solidFill>
                  <a:srgbClr val="000000"/>
                </a:solidFill>
                <a:effectLst/>
                <a:latin typeface="freight-neo-pro"/>
              </a:rPr>
              <a:t>, </a:t>
            </a:r>
            <a:r>
              <a:rPr lang="nb-NO" b="0" i="0" dirty="0" err="1">
                <a:solidFill>
                  <a:srgbClr val="000000"/>
                </a:solidFill>
                <a:effectLst/>
                <a:latin typeface="freight-neo-pro"/>
              </a:rPr>
              <a:t>nisi</a:t>
            </a:r>
            <a:r>
              <a:rPr lang="nb-NO" b="0" i="0">
                <a:solidFill>
                  <a:srgbClr val="000000"/>
                </a:solidFill>
                <a:effectLst/>
                <a:latin typeface="freight-neo-pro"/>
              </a:rPr>
              <a:t>.</a:t>
            </a:r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26669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freight-neo-pro</vt:lpstr>
      <vt:lpstr>Office-tema</vt:lpstr>
      <vt:lpstr>Lorem Ipsum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</dc:title>
  <dc:creator>Øyvind Gujord</dc:creator>
  <cp:lastModifiedBy>Øyvind Gujord</cp:lastModifiedBy>
  <cp:revision>1</cp:revision>
  <dcterms:created xsi:type="dcterms:W3CDTF">2021-03-01T15:35:34Z</dcterms:created>
  <dcterms:modified xsi:type="dcterms:W3CDTF">2021-03-01T15:35:54Z</dcterms:modified>
</cp:coreProperties>
</file>